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4937A8-DB57-410A-AA79-ADE72D926FB9}" v="11" dt="2022-06-07T18:41:17.3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ksandr Shishkov" userId="e8f13b17-63ec-4d41-bb10-92f43b32b224" providerId="ADAL" clId="{AD4937A8-DB57-410A-AA79-ADE72D926FB9}"/>
    <pc:docChg chg="undo custSel addSld delSld modSld">
      <pc:chgData name="Aleksandr Shishkov" userId="e8f13b17-63ec-4d41-bb10-92f43b32b224" providerId="ADAL" clId="{AD4937A8-DB57-410A-AA79-ADE72D926FB9}" dt="2022-06-07T18:44:52.548" v="147" actId="1076"/>
      <pc:docMkLst>
        <pc:docMk/>
      </pc:docMkLst>
      <pc:sldChg chg="modSp mod">
        <pc:chgData name="Aleksandr Shishkov" userId="e8f13b17-63ec-4d41-bb10-92f43b32b224" providerId="ADAL" clId="{AD4937A8-DB57-410A-AA79-ADE72D926FB9}" dt="2022-06-07T18:21:04.990" v="60"/>
        <pc:sldMkLst>
          <pc:docMk/>
          <pc:sldMk cId="376460324" sldId="257"/>
        </pc:sldMkLst>
        <pc:spChg chg="mod">
          <ac:chgData name="Aleksandr Shishkov" userId="e8f13b17-63ec-4d41-bb10-92f43b32b224" providerId="ADAL" clId="{AD4937A8-DB57-410A-AA79-ADE72D926FB9}" dt="2022-06-07T18:20:08.661" v="37"/>
          <ac:spMkLst>
            <pc:docMk/>
            <pc:sldMk cId="376460324" sldId="257"/>
            <ac:spMk id="2" creationId="{7463DD33-4C2D-7ED4-44BD-A8CC01FC89A5}"/>
          </ac:spMkLst>
        </pc:spChg>
        <pc:spChg chg="mod">
          <ac:chgData name="Aleksandr Shishkov" userId="e8f13b17-63ec-4d41-bb10-92f43b32b224" providerId="ADAL" clId="{AD4937A8-DB57-410A-AA79-ADE72D926FB9}" dt="2022-06-07T18:21:04.990" v="60"/>
          <ac:spMkLst>
            <pc:docMk/>
            <pc:sldMk cId="376460324" sldId="257"/>
            <ac:spMk id="3" creationId="{B3F9FDC1-4AA7-2D2A-DDD7-71A0170DBB18}"/>
          </ac:spMkLst>
        </pc:spChg>
      </pc:sldChg>
      <pc:sldChg chg="addSp delSp modSp new del mod">
        <pc:chgData name="Aleksandr Shishkov" userId="e8f13b17-63ec-4d41-bb10-92f43b32b224" providerId="ADAL" clId="{AD4937A8-DB57-410A-AA79-ADE72D926FB9}" dt="2022-06-07T18:26:55.071" v="79" actId="47"/>
        <pc:sldMkLst>
          <pc:docMk/>
          <pc:sldMk cId="322478524" sldId="258"/>
        </pc:sldMkLst>
        <pc:spChg chg="mod">
          <ac:chgData name="Aleksandr Shishkov" userId="e8f13b17-63ec-4d41-bb10-92f43b32b224" providerId="ADAL" clId="{AD4937A8-DB57-410A-AA79-ADE72D926FB9}" dt="2022-06-07T18:26:17.743" v="72"/>
          <ac:spMkLst>
            <pc:docMk/>
            <pc:sldMk cId="322478524" sldId="258"/>
            <ac:spMk id="2" creationId="{9F8CAC0F-A9A2-71F3-B6F4-9F95D5375FA1}"/>
          </ac:spMkLst>
        </pc:spChg>
        <pc:spChg chg="del">
          <ac:chgData name="Aleksandr Shishkov" userId="e8f13b17-63ec-4d41-bb10-92f43b32b224" providerId="ADAL" clId="{AD4937A8-DB57-410A-AA79-ADE72D926FB9}" dt="2022-06-07T18:26:31.213" v="73" actId="931"/>
          <ac:spMkLst>
            <pc:docMk/>
            <pc:sldMk cId="322478524" sldId="258"/>
            <ac:spMk id="3" creationId="{55CF300B-B516-3A7D-C2DB-00B17971BAC1}"/>
          </ac:spMkLst>
        </pc:spChg>
        <pc:spChg chg="add mod">
          <ac:chgData name="Aleksandr Shishkov" userId="e8f13b17-63ec-4d41-bb10-92f43b32b224" providerId="ADAL" clId="{AD4937A8-DB57-410A-AA79-ADE72D926FB9}" dt="2022-06-07T18:26:40.880" v="76" actId="478"/>
          <ac:spMkLst>
            <pc:docMk/>
            <pc:sldMk cId="322478524" sldId="258"/>
            <ac:spMk id="7" creationId="{C03DA495-D9B8-E86F-FBD0-FE4ECE0C1D41}"/>
          </ac:spMkLst>
        </pc:spChg>
        <pc:picChg chg="add del mod">
          <ac:chgData name="Aleksandr Shishkov" userId="e8f13b17-63ec-4d41-bb10-92f43b32b224" providerId="ADAL" clId="{AD4937A8-DB57-410A-AA79-ADE72D926FB9}" dt="2022-06-07T18:26:40.880" v="76" actId="478"/>
          <ac:picMkLst>
            <pc:docMk/>
            <pc:sldMk cId="322478524" sldId="258"/>
            <ac:picMk id="5" creationId="{8162F181-690A-88C6-FF8E-A4DD0B9B0789}"/>
          </ac:picMkLst>
        </pc:picChg>
      </pc:sldChg>
      <pc:sldChg chg="addSp delSp modSp new mod">
        <pc:chgData name="Aleksandr Shishkov" userId="e8f13b17-63ec-4d41-bb10-92f43b32b224" providerId="ADAL" clId="{AD4937A8-DB57-410A-AA79-ADE72D926FB9}" dt="2022-06-07T18:27:34.740" v="85" actId="962"/>
        <pc:sldMkLst>
          <pc:docMk/>
          <pc:sldMk cId="1158280950" sldId="259"/>
        </pc:sldMkLst>
        <pc:spChg chg="mod">
          <ac:chgData name="Aleksandr Shishkov" userId="e8f13b17-63ec-4d41-bb10-92f43b32b224" providerId="ADAL" clId="{AD4937A8-DB57-410A-AA79-ADE72D926FB9}" dt="2022-06-07T18:26:53.437" v="78"/>
          <ac:spMkLst>
            <pc:docMk/>
            <pc:sldMk cId="1158280950" sldId="259"/>
            <ac:spMk id="2" creationId="{0E9E90E8-8304-5C91-E663-0B90CC99AD15}"/>
          </ac:spMkLst>
        </pc:spChg>
        <pc:spChg chg="del">
          <ac:chgData name="Aleksandr Shishkov" userId="e8f13b17-63ec-4d41-bb10-92f43b32b224" providerId="ADAL" clId="{AD4937A8-DB57-410A-AA79-ADE72D926FB9}" dt="2022-06-07T18:27:29.661" v="80" actId="931"/>
          <ac:spMkLst>
            <pc:docMk/>
            <pc:sldMk cId="1158280950" sldId="259"/>
            <ac:spMk id="3" creationId="{A1D0194C-ED7E-D468-9EDE-0FE19631820A}"/>
          </ac:spMkLst>
        </pc:spChg>
        <pc:spChg chg="del">
          <ac:chgData name="Aleksandr Shishkov" userId="e8f13b17-63ec-4d41-bb10-92f43b32b224" providerId="ADAL" clId="{AD4937A8-DB57-410A-AA79-ADE72D926FB9}" dt="2022-06-07T18:27:33.071" v="83" actId="931"/>
          <ac:spMkLst>
            <pc:docMk/>
            <pc:sldMk cId="1158280950" sldId="259"/>
            <ac:spMk id="4" creationId="{208C8F1A-211A-367F-6073-C90EFB88E8B8}"/>
          </ac:spMkLst>
        </pc:spChg>
        <pc:picChg chg="add mod">
          <ac:chgData name="Aleksandr Shishkov" userId="e8f13b17-63ec-4d41-bb10-92f43b32b224" providerId="ADAL" clId="{AD4937A8-DB57-410A-AA79-ADE72D926FB9}" dt="2022-06-07T18:27:30.865" v="82" actId="962"/>
          <ac:picMkLst>
            <pc:docMk/>
            <pc:sldMk cId="1158280950" sldId="259"/>
            <ac:picMk id="6" creationId="{86234852-F36C-8A31-1A26-D0912311BA6A}"/>
          </ac:picMkLst>
        </pc:picChg>
        <pc:picChg chg="add mod">
          <ac:chgData name="Aleksandr Shishkov" userId="e8f13b17-63ec-4d41-bb10-92f43b32b224" providerId="ADAL" clId="{AD4937A8-DB57-410A-AA79-ADE72D926FB9}" dt="2022-06-07T18:27:34.740" v="85" actId="962"/>
          <ac:picMkLst>
            <pc:docMk/>
            <pc:sldMk cId="1158280950" sldId="259"/>
            <ac:picMk id="8" creationId="{2BBA25C4-A806-6B74-F976-47522D9B281E}"/>
          </ac:picMkLst>
        </pc:picChg>
      </pc:sldChg>
      <pc:sldChg chg="addSp delSp modSp new mod">
        <pc:chgData name="Aleksandr Shishkov" userId="e8f13b17-63ec-4d41-bb10-92f43b32b224" providerId="ADAL" clId="{AD4937A8-DB57-410A-AA79-ADE72D926FB9}" dt="2022-06-07T18:44:52.548" v="147" actId="1076"/>
        <pc:sldMkLst>
          <pc:docMk/>
          <pc:sldMk cId="1963903504" sldId="260"/>
        </pc:sldMkLst>
        <pc:spChg chg="mod">
          <ac:chgData name="Aleksandr Shishkov" userId="e8f13b17-63ec-4d41-bb10-92f43b32b224" providerId="ADAL" clId="{AD4937A8-DB57-410A-AA79-ADE72D926FB9}" dt="2022-06-07T18:30:43.243" v="94" actId="20577"/>
          <ac:spMkLst>
            <pc:docMk/>
            <pc:sldMk cId="1963903504" sldId="260"/>
            <ac:spMk id="2" creationId="{3B307062-A914-409C-19B3-BED6F0449B76}"/>
          </ac:spMkLst>
        </pc:spChg>
        <pc:spChg chg="del">
          <ac:chgData name="Aleksandr Shishkov" userId="e8f13b17-63ec-4d41-bb10-92f43b32b224" providerId="ADAL" clId="{AD4937A8-DB57-410A-AA79-ADE72D926FB9}" dt="2022-06-07T18:29:51.597" v="87" actId="931"/>
          <ac:spMkLst>
            <pc:docMk/>
            <pc:sldMk cId="1963903504" sldId="260"/>
            <ac:spMk id="3" creationId="{0F648C5C-BFE7-4A2C-6757-BC2F595C4FD7}"/>
          </ac:spMkLst>
        </pc:spChg>
        <pc:spChg chg="del">
          <ac:chgData name="Aleksandr Shishkov" userId="e8f13b17-63ec-4d41-bb10-92f43b32b224" providerId="ADAL" clId="{AD4937A8-DB57-410A-AA79-ADE72D926FB9}" dt="2022-06-07T18:30:29.838" v="90" actId="931"/>
          <ac:spMkLst>
            <pc:docMk/>
            <pc:sldMk cId="1963903504" sldId="260"/>
            <ac:spMk id="4" creationId="{BAA7AA99-87FE-FCEE-9004-D08613FFBE01}"/>
          </ac:spMkLst>
        </pc:spChg>
        <pc:spChg chg="add del mod">
          <ac:chgData name="Aleksandr Shishkov" userId="e8f13b17-63ec-4d41-bb10-92f43b32b224" providerId="ADAL" clId="{AD4937A8-DB57-410A-AA79-ADE72D926FB9}" dt="2022-06-07T18:34:38.812" v="100" actId="931"/>
          <ac:spMkLst>
            <pc:docMk/>
            <pc:sldMk cId="1963903504" sldId="260"/>
            <ac:spMk id="10" creationId="{BD048683-3668-F0E1-04E6-2493AA4C4D78}"/>
          </ac:spMkLst>
        </pc:spChg>
        <pc:picChg chg="add del mod">
          <ac:chgData name="Aleksandr Shishkov" userId="e8f13b17-63ec-4d41-bb10-92f43b32b224" providerId="ADAL" clId="{AD4937A8-DB57-410A-AA79-ADE72D926FB9}" dt="2022-06-07T18:34:34.590" v="99" actId="478"/>
          <ac:picMkLst>
            <pc:docMk/>
            <pc:sldMk cId="1963903504" sldId="260"/>
            <ac:picMk id="6" creationId="{0B8CFC17-69D3-3A18-0B51-049D2C2B6988}"/>
          </ac:picMkLst>
        </pc:picChg>
        <pc:picChg chg="add mod">
          <ac:chgData name="Aleksandr Shishkov" userId="e8f13b17-63ec-4d41-bb10-92f43b32b224" providerId="ADAL" clId="{AD4937A8-DB57-410A-AA79-ADE72D926FB9}" dt="2022-06-07T18:34:54.976" v="106" actId="14100"/>
          <ac:picMkLst>
            <pc:docMk/>
            <pc:sldMk cId="1963903504" sldId="260"/>
            <ac:picMk id="8" creationId="{40409BF3-F221-24E8-242A-5004A3323F15}"/>
          </ac:picMkLst>
        </pc:picChg>
        <pc:picChg chg="add mod modCrop">
          <ac:chgData name="Aleksandr Shishkov" userId="e8f13b17-63ec-4d41-bb10-92f43b32b224" providerId="ADAL" clId="{AD4937A8-DB57-410A-AA79-ADE72D926FB9}" dt="2022-06-07T18:44:52.548" v="147" actId="1076"/>
          <ac:picMkLst>
            <pc:docMk/>
            <pc:sldMk cId="1963903504" sldId="260"/>
            <ac:picMk id="12" creationId="{4691CE16-9EF4-CE98-13F3-B54B9219D720}"/>
          </ac:picMkLst>
        </pc:picChg>
      </pc:sldChg>
      <pc:sldChg chg="addSp delSp modSp new mod">
        <pc:chgData name="Aleksandr Shishkov" userId="e8f13b17-63ec-4d41-bb10-92f43b32b224" providerId="ADAL" clId="{AD4937A8-DB57-410A-AA79-ADE72D926FB9}" dt="2022-06-07T18:40:19.148" v="126" actId="12"/>
        <pc:sldMkLst>
          <pc:docMk/>
          <pc:sldMk cId="3532507689" sldId="261"/>
        </pc:sldMkLst>
        <pc:spChg chg="del mod">
          <ac:chgData name="Aleksandr Shishkov" userId="e8f13b17-63ec-4d41-bb10-92f43b32b224" providerId="ADAL" clId="{AD4937A8-DB57-410A-AA79-ADE72D926FB9}" dt="2022-06-07T18:38:11.268" v="118" actId="478"/>
          <ac:spMkLst>
            <pc:docMk/>
            <pc:sldMk cId="3532507689" sldId="261"/>
            <ac:spMk id="2" creationId="{37DDAB11-D4ED-B30E-0A30-8F85776086E3}"/>
          </ac:spMkLst>
        </pc:spChg>
        <pc:spChg chg="del">
          <ac:chgData name="Aleksandr Shishkov" userId="e8f13b17-63ec-4d41-bb10-92f43b32b224" providerId="ADAL" clId="{AD4937A8-DB57-410A-AA79-ADE72D926FB9}" dt="2022-06-07T18:32:14.168" v="96" actId="931"/>
          <ac:spMkLst>
            <pc:docMk/>
            <pc:sldMk cId="3532507689" sldId="261"/>
            <ac:spMk id="3" creationId="{17585ECD-804D-3430-D6B5-7B40DE46B88D}"/>
          </ac:spMkLst>
        </pc:spChg>
        <pc:spChg chg="mod">
          <ac:chgData name="Aleksandr Shishkov" userId="e8f13b17-63ec-4d41-bb10-92f43b32b224" providerId="ADAL" clId="{AD4937A8-DB57-410A-AA79-ADE72D926FB9}" dt="2022-06-07T18:40:19.148" v="126" actId="12"/>
          <ac:spMkLst>
            <pc:docMk/>
            <pc:sldMk cId="3532507689" sldId="261"/>
            <ac:spMk id="4" creationId="{4A29149D-C755-ED0B-266B-988748C7AFB8}"/>
          </ac:spMkLst>
        </pc:spChg>
        <pc:spChg chg="add del mod">
          <ac:chgData name="Aleksandr Shishkov" userId="e8f13b17-63ec-4d41-bb10-92f43b32b224" providerId="ADAL" clId="{AD4937A8-DB57-410A-AA79-ADE72D926FB9}" dt="2022-06-07T18:35:09.482" v="109" actId="931"/>
          <ac:spMkLst>
            <pc:docMk/>
            <pc:sldMk cId="3532507689" sldId="261"/>
            <ac:spMk id="8" creationId="{DE2CE805-F3D7-423C-A4C0-537581D7D63F}"/>
          </ac:spMkLst>
        </pc:spChg>
        <pc:picChg chg="add del mod">
          <ac:chgData name="Aleksandr Shishkov" userId="e8f13b17-63ec-4d41-bb10-92f43b32b224" providerId="ADAL" clId="{AD4937A8-DB57-410A-AA79-ADE72D926FB9}" dt="2022-06-07T18:35:05.794" v="108" actId="478"/>
          <ac:picMkLst>
            <pc:docMk/>
            <pc:sldMk cId="3532507689" sldId="261"/>
            <ac:picMk id="6" creationId="{894DC3D2-D36C-F21C-9B4B-D22FA3BD1821}"/>
          </ac:picMkLst>
        </pc:picChg>
        <pc:picChg chg="add mod">
          <ac:chgData name="Aleksandr Shishkov" userId="e8f13b17-63ec-4d41-bb10-92f43b32b224" providerId="ADAL" clId="{AD4937A8-DB57-410A-AA79-ADE72D926FB9}" dt="2022-06-07T18:35:09.482" v="109" actId="931"/>
          <ac:picMkLst>
            <pc:docMk/>
            <pc:sldMk cId="3532507689" sldId="261"/>
            <ac:picMk id="10" creationId="{A0636C5E-EF9F-12B3-AE15-CA7C53184C8B}"/>
          </ac:picMkLst>
        </pc:picChg>
      </pc:sldChg>
      <pc:sldChg chg="addSp delSp modSp new mod">
        <pc:chgData name="Aleksandr Shishkov" userId="e8f13b17-63ec-4d41-bb10-92f43b32b224" providerId="ADAL" clId="{AD4937A8-DB57-410A-AA79-ADE72D926FB9}" dt="2022-06-07T18:44:16.944" v="143" actId="1076"/>
        <pc:sldMkLst>
          <pc:docMk/>
          <pc:sldMk cId="19138809" sldId="262"/>
        </pc:sldMkLst>
        <pc:spChg chg="mod">
          <ac:chgData name="Aleksandr Shishkov" userId="e8f13b17-63ec-4d41-bb10-92f43b32b224" providerId="ADAL" clId="{AD4937A8-DB57-410A-AA79-ADE72D926FB9}" dt="2022-06-07T18:40:45.251" v="129" actId="20577"/>
          <ac:spMkLst>
            <pc:docMk/>
            <pc:sldMk cId="19138809" sldId="262"/>
            <ac:spMk id="2" creationId="{04D165A5-76F0-8926-BB84-7BB18E098ADE}"/>
          </ac:spMkLst>
        </pc:spChg>
        <pc:spChg chg="del">
          <ac:chgData name="Aleksandr Shishkov" userId="e8f13b17-63ec-4d41-bb10-92f43b32b224" providerId="ADAL" clId="{AD4937A8-DB57-410A-AA79-ADE72D926FB9}" dt="2022-06-07T18:40:50.335" v="130" actId="931"/>
          <ac:spMkLst>
            <pc:docMk/>
            <pc:sldMk cId="19138809" sldId="262"/>
            <ac:spMk id="3" creationId="{D56F7E52-AB39-F747-F793-B9A76E4286DD}"/>
          </ac:spMkLst>
        </pc:spChg>
        <pc:spChg chg="add del mod">
          <ac:chgData name="Aleksandr Shishkov" userId="e8f13b17-63ec-4d41-bb10-92f43b32b224" providerId="ADAL" clId="{AD4937A8-DB57-410A-AA79-ADE72D926FB9}" dt="2022-06-07T18:41:17.301" v="134" actId="931"/>
          <ac:spMkLst>
            <pc:docMk/>
            <pc:sldMk cId="19138809" sldId="262"/>
            <ac:spMk id="7" creationId="{2F1DAFE7-1A90-8B62-F9CF-848C9BE52289}"/>
          </ac:spMkLst>
        </pc:spChg>
        <pc:picChg chg="add del mod">
          <ac:chgData name="Aleksandr Shishkov" userId="e8f13b17-63ec-4d41-bb10-92f43b32b224" providerId="ADAL" clId="{AD4937A8-DB57-410A-AA79-ADE72D926FB9}" dt="2022-06-07T18:41:00.198" v="133" actId="478"/>
          <ac:picMkLst>
            <pc:docMk/>
            <pc:sldMk cId="19138809" sldId="262"/>
            <ac:picMk id="5" creationId="{90391612-2AAE-15C5-97EC-D599D007878F}"/>
          </ac:picMkLst>
        </pc:picChg>
        <pc:picChg chg="add mod modCrop">
          <ac:chgData name="Aleksandr Shishkov" userId="e8f13b17-63ec-4d41-bb10-92f43b32b224" providerId="ADAL" clId="{AD4937A8-DB57-410A-AA79-ADE72D926FB9}" dt="2022-06-07T18:44:16.944" v="143" actId="1076"/>
          <ac:picMkLst>
            <pc:docMk/>
            <pc:sldMk cId="19138809" sldId="262"/>
            <ac:picMk id="9" creationId="{9DCA32C5-3507-A578-FF18-84F5FEB7C29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3A6E4-C88E-24F2-BEB5-773BACDDF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3D9AC-30FB-2321-1DB2-4BEF16745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BAC9-418E-2F4B-5BD0-4F2196E5D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22676-FC13-4346-D82C-541BA4A97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DB36D-3B82-F9EE-2113-2AF4FC99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6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BD0C-D1B1-690C-670D-77EC6D18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9FDDC-22AB-9F37-069B-4C1C3CC87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83029-9424-78A3-1469-7CE28A44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7A9EA-CBD8-588C-D507-6F26C7A4A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AD099-BAD0-E240-24C8-990CE0A2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662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A9B871-0D3E-FE7A-5057-0CC2C8B73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DADC1-CCCE-BAD1-4ABC-2F4259C8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7627-7AB0-AA81-ECF1-B2767EB78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437B0-F459-8E8A-202C-A8AEB55A3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47C72-8AE2-068F-05B6-A47667AB6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3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34726-D1E4-0365-372D-255DB0AFC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A5092-A989-0E92-B00F-97C89DBE8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2B6F6-94BB-17DD-AB0B-97AA08989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B543C-62DE-C5A8-D51C-AA57962C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3D0DD-A274-EF44-E36B-977346540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95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F9EE8-E815-E93A-C7F2-97D81AA5E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FF4B4-9593-5AF2-69DF-E5A063CD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F2039-C987-7D61-5F84-C4B93D6B4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1BC89-5DB0-575A-8682-119645BF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AB228-029C-EC34-0051-B7F3C7F17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7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25EC-E76F-F7C6-DC57-385AA115A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42C67-F2CD-0EDD-1C7A-588A605F7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62C20E-3545-B0B5-E849-BE4E01F43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F1F47-7E66-3680-68DC-1B401614C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15596-50B4-78A1-6407-EF5FCD83E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0258C-3ACE-CB78-59F7-6D612CAB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04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32E2A-0879-BA26-D290-CDF630A26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AE732-8A86-7BA5-B3E2-741E4D5D9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01E99-227B-9CF8-417A-870B2BB6C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768E0F-6E61-1A87-3445-818A27A714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7DAA29-871E-0D63-BFFA-003879DB9E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7C1B4-90DF-E65B-8B8E-54E1790D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951384-B517-EBCD-6A4D-51DB7F4B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5E3036-5C05-4F8E-D395-A8263A56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1312-EE53-152A-EB68-615CE14B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30BA3-EAC0-4EBD-0154-13DE92A66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3A507B-9529-1BCA-2C23-F095A5C31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9FEA3-0927-95EB-39AC-975B60BF9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58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3B0CED-538D-F617-5E1F-ECB602A8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102BA-644E-F45A-A284-3547AB901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9525C-F525-9F84-5EFE-AED6D2811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44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CAF68-A27F-0024-33ED-895960BBA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1B07F-199E-8661-8ADC-E7CABC75F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5D6E5-91F0-82F6-7B78-36142B97F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16896-0A9B-0C3E-BD86-DD408D75A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D508D-98A5-D6CD-7B43-586519588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CC539-6F62-F6C0-40C8-17B0D4EF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347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40BDA-C93F-FE4F-9CB5-31E2F55E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9B5F72-BE78-C197-2753-175402938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9E429-7468-8826-62D6-6CB471887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5E53-1CE8-767C-13F3-CBDB37EC5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61606-B9A0-51E3-0CD5-DEB5CFD6C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73297-00BA-D695-6263-93D964DFE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05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D408BA-450D-79F6-9BA5-7F708648E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8BFA7-9343-D3FE-E0F2-2819057AA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ADE56-5847-BDCB-F903-F64BF7509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39996-98DC-4FBC-995A-E30335A1287F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9B21-D58C-592E-0E4D-BA5F628DD7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4DA42-A331-06B2-9622-904D1812A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50240-6E6F-4AFD-8101-C4AB76DB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9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ata.si/promet/counter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3D447-601D-04DA-BEC3-A8F9E71F21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Projekt</a:t>
            </a:r>
            <a:r>
              <a:rPr lang="en-US" dirty="0"/>
              <a:t>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85751-6675-6D60-E2E8-BB33AE5287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Aleksandr Shishkov</a:t>
            </a:r>
          </a:p>
        </p:txBody>
      </p:sp>
    </p:spTree>
    <p:extLst>
      <p:ext uri="{BB962C8B-B14F-4D97-AF65-F5344CB8AC3E}">
        <p14:creationId xmlns:p14="http://schemas.microsoft.com/office/powerpoint/2010/main" val="206813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DD33-4C2D-7ED4-44BD-A8CC01FC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Glavne</a:t>
            </a:r>
            <a:r>
              <a:rPr lang="en-US" dirty="0"/>
              <a:t> </a:t>
            </a:r>
            <a:r>
              <a:rPr lang="en-US" dirty="0" err="1"/>
              <a:t>funkcije</a:t>
            </a:r>
            <a:r>
              <a:rPr lang="en-US" dirty="0"/>
              <a:t> </a:t>
            </a:r>
            <a:r>
              <a:rPr lang="en-US" dirty="0" err="1"/>
              <a:t>spletnega</a:t>
            </a:r>
            <a:r>
              <a:rPr lang="en-US" dirty="0"/>
              <a:t> </a:t>
            </a:r>
            <a:r>
              <a:rPr lang="en-US" dirty="0" err="1"/>
              <a:t>strežnika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9FDC1-4AA7-2D2A-DDD7-71A0170DB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Registracija</a:t>
            </a:r>
            <a:r>
              <a:rPr lang="en-US" dirty="0"/>
              <a:t> in </a:t>
            </a:r>
            <a:r>
              <a:rPr lang="en-US" dirty="0" err="1"/>
              <a:t>prijava</a:t>
            </a:r>
            <a:r>
              <a:rPr lang="en-US" dirty="0"/>
              <a:t> </a:t>
            </a:r>
            <a:r>
              <a:rPr lang="en-US" dirty="0" err="1"/>
              <a:t>uporabnika</a:t>
            </a:r>
            <a:r>
              <a:rPr lang="en-US" dirty="0"/>
              <a:t> z </a:t>
            </a:r>
            <a:r>
              <a:rPr lang="en-US" dirty="0" err="1"/>
              <a:t>možnostjo</a:t>
            </a:r>
            <a:r>
              <a:rPr lang="en-US" dirty="0"/>
              <a:t> </a:t>
            </a:r>
            <a:r>
              <a:rPr lang="en-US" dirty="0" err="1"/>
              <a:t>dvofaktorske</a:t>
            </a:r>
            <a:r>
              <a:rPr lang="en-US" dirty="0"/>
              <a:t> </a:t>
            </a:r>
            <a:r>
              <a:rPr lang="en-US" dirty="0" err="1"/>
              <a:t>avtentikacije</a:t>
            </a:r>
            <a:endParaRPr lang="ru-RU" dirty="0"/>
          </a:p>
          <a:p>
            <a:r>
              <a:rPr lang="en-US" dirty="0"/>
              <a:t>Web scrapping </a:t>
            </a:r>
            <a:r>
              <a:rPr lang="pl-PL" dirty="0"/>
              <a:t>iz </a:t>
            </a:r>
            <a:r>
              <a:rPr lang="pl-PL" dirty="0">
                <a:hlinkClick r:id="rId2"/>
              </a:rPr>
              <a:t>https://opendata.si/promet/counters/</a:t>
            </a:r>
            <a:endParaRPr lang="ru-RU" dirty="0"/>
          </a:p>
          <a:p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najnovejše</a:t>
            </a:r>
            <a:r>
              <a:rPr lang="en-US" dirty="0"/>
              <a:t> </a:t>
            </a:r>
            <a:r>
              <a:rPr lang="en-US" dirty="0" err="1"/>
              <a:t>prometne</a:t>
            </a:r>
            <a:r>
              <a:rPr lang="en-US" dirty="0"/>
              <a:t> </a:t>
            </a:r>
            <a:r>
              <a:rPr lang="en-US" dirty="0" err="1"/>
              <a:t>situacije</a:t>
            </a:r>
            <a:endParaRPr lang="ru-RU" dirty="0"/>
          </a:p>
          <a:p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premikov</a:t>
            </a:r>
            <a:r>
              <a:rPr lang="en-US" dirty="0"/>
              <a:t> </a:t>
            </a:r>
            <a:r>
              <a:rPr lang="en-US" dirty="0" err="1"/>
              <a:t>uporabnikov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0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E90E8-8304-5C91-E663-0B90CC99A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Registracija</a:t>
            </a:r>
            <a:r>
              <a:rPr lang="en-US" dirty="0"/>
              <a:t> in </a:t>
            </a:r>
            <a:r>
              <a:rPr lang="en-US" dirty="0" err="1"/>
              <a:t>prijava</a:t>
            </a:r>
            <a:endParaRPr lang="en-US" dirty="0"/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234852-F36C-8A31-1A26-D0912311BA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186" y="1825625"/>
            <a:ext cx="2447627" cy="4351338"/>
          </a:xfrm>
        </p:spPr>
      </p:pic>
      <p:pic>
        <p:nvPicPr>
          <p:cNvPr id="8" name="Content Placeholder 7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2BBA25C4-A806-6B74-F976-47522D9B28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15828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07062-A914-409C-19B3-BED6F0449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najnovejše</a:t>
            </a:r>
            <a:r>
              <a:rPr lang="en-US" dirty="0"/>
              <a:t> </a:t>
            </a:r>
            <a:r>
              <a:rPr lang="en-US" dirty="0" err="1"/>
              <a:t>prometne</a:t>
            </a:r>
            <a:r>
              <a:rPr lang="en-US" dirty="0"/>
              <a:t> </a:t>
            </a:r>
            <a:r>
              <a:rPr lang="en-US" dirty="0" err="1"/>
              <a:t>situacije</a:t>
            </a:r>
            <a:endParaRPr lang="en-US" dirty="0"/>
          </a:p>
        </p:txBody>
      </p:sp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40409BF3-F221-24E8-242A-5004A3323F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43" y="1427428"/>
            <a:ext cx="2671613" cy="4749535"/>
          </a:xfrm>
        </p:spPr>
      </p:pic>
      <p:pic>
        <p:nvPicPr>
          <p:cNvPr id="12" name="Content Placeholder 11" descr="Chart&#10;&#10;Description automatically generated">
            <a:extLst>
              <a:ext uri="{FF2B5EF4-FFF2-40B4-BE49-F238E27FC236}">
                <a16:creationId xmlns:a16="http://schemas.microsoft.com/office/drawing/2014/main" id="{4691CE16-9EF4-CE98-13F3-B54B9219D7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1" r="25151"/>
          <a:stretch/>
        </p:blipFill>
        <p:spPr>
          <a:xfrm>
            <a:off x="2743978" y="1565251"/>
            <a:ext cx="4690188" cy="4737150"/>
          </a:xfrm>
        </p:spPr>
      </p:pic>
    </p:spTree>
    <p:extLst>
      <p:ext uri="{BB962C8B-B14F-4D97-AF65-F5344CB8AC3E}">
        <p14:creationId xmlns:p14="http://schemas.microsoft.com/office/powerpoint/2010/main" val="1963903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9149D-C755-ED0B-266B-988748C7A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Vsaka</a:t>
            </a:r>
            <a:r>
              <a:rPr lang="en-US" dirty="0"/>
              <a:t> </a:t>
            </a:r>
            <a:r>
              <a:rPr lang="en-US" dirty="0" err="1"/>
              <a:t>oznaka</a:t>
            </a:r>
            <a:r>
              <a:rPr lang="en-US" dirty="0"/>
              <a:t> </a:t>
            </a:r>
            <a:r>
              <a:rPr lang="en-US" dirty="0" err="1"/>
              <a:t>ceste</a:t>
            </a:r>
            <a:r>
              <a:rPr lang="en-US" dirty="0"/>
              <a:t> </a:t>
            </a:r>
            <a:r>
              <a:rPr lang="en-US" dirty="0" err="1"/>
              <a:t>vsebuje</a:t>
            </a:r>
            <a:r>
              <a:rPr lang="en-US" dirty="0"/>
              <a:t> </a:t>
            </a:r>
            <a:r>
              <a:rPr lang="en-US" dirty="0" err="1"/>
              <a:t>podatke</a:t>
            </a:r>
            <a:r>
              <a:rPr lang="en-US" dirty="0"/>
              <a:t> o </a:t>
            </a:r>
            <a:r>
              <a:rPr lang="en-US" dirty="0" err="1"/>
              <a:t>povprečni</a:t>
            </a:r>
            <a:r>
              <a:rPr lang="en-US" dirty="0"/>
              <a:t> </a:t>
            </a:r>
            <a:r>
              <a:rPr lang="en-US" dirty="0" err="1"/>
              <a:t>hitrosti</a:t>
            </a:r>
            <a:r>
              <a:rPr lang="en-US" dirty="0"/>
              <a:t> </a:t>
            </a:r>
            <a:r>
              <a:rPr lang="en-US" dirty="0" err="1"/>
              <a:t>avtomobila</a:t>
            </a:r>
            <a:r>
              <a:rPr lang="en-US" dirty="0"/>
              <a:t>, </a:t>
            </a:r>
            <a:r>
              <a:rPr lang="en-US" dirty="0" err="1"/>
              <a:t>povprečni</a:t>
            </a:r>
            <a:r>
              <a:rPr lang="en-US" dirty="0"/>
              <a:t> </a:t>
            </a:r>
            <a:r>
              <a:rPr lang="en-US" dirty="0" err="1"/>
              <a:t>razdalji</a:t>
            </a:r>
            <a:r>
              <a:rPr lang="en-US" dirty="0"/>
              <a:t> med </a:t>
            </a:r>
            <a:r>
              <a:rPr lang="en-US" dirty="0" err="1"/>
              <a:t>avtomobili</a:t>
            </a:r>
            <a:r>
              <a:rPr lang="en-US" dirty="0"/>
              <a:t> in </a:t>
            </a:r>
            <a:r>
              <a:rPr lang="en-US" dirty="0" err="1"/>
              <a:t>številu</a:t>
            </a:r>
            <a:r>
              <a:rPr lang="en-US" dirty="0"/>
              <a:t> </a:t>
            </a:r>
            <a:r>
              <a:rPr lang="en-US" dirty="0" err="1"/>
              <a:t>avtomobilov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uro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Podatke o posameznem markerju lahko dobite s klikom nanj.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Pod zemljevidom so trije histogrami s splošnimi podatki o stanju cest po Sloveniji.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0636C5E-EF9F-12B3-AE15-CA7C53184C8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3" r="182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32507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65A5-76F0-8926-BB84-7BB18E098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premikov</a:t>
            </a:r>
            <a:r>
              <a:rPr lang="en-US" dirty="0"/>
              <a:t> </a:t>
            </a:r>
            <a:r>
              <a:rPr lang="en-US" dirty="0" err="1"/>
              <a:t>uporabnikov</a:t>
            </a:r>
            <a:endParaRPr lang="en-US" dirty="0"/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DCA32C5-3507-A578-FF18-84F5FEB7C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3" r="26567" b="59399"/>
          <a:stretch/>
        </p:blipFill>
        <p:spPr>
          <a:xfrm>
            <a:off x="838200" y="1690688"/>
            <a:ext cx="10559142" cy="4649472"/>
          </a:xfrm>
        </p:spPr>
      </p:pic>
    </p:spTree>
    <p:extLst>
      <p:ext uri="{BB962C8B-B14F-4D97-AF65-F5344CB8AC3E}">
        <p14:creationId xmlns:p14="http://schemas.microsoft.com/office/powerpoint/2010/main" val="19138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90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Projekt 2022</vt:lpstr>
      <vt:lpstr>Glavne funkcije spletnega strežnika</vt:lpstr>
      <vt:lpstr>Registracija in prijava</vt:lpstr>
      <vt:lpstr>Prikaz najnovejše prometne situacije</vt:lpstr>
      <vt:lpstr>PowerPoint Presentation</vt:lpstr>
      <vt:lpstr>Prikaz premikov uporabnikov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2022</dc:title>
  <dc:creator>Aleksandr Shishkov</dc:creator>
  <cp:lastModifiedBy>Aleksandr Shishkov</cp:lastModifiedBy>
  <cp:revision>2</cp:revision>
  <dcterms:created xsi:type="dcterms:W3CDTF">2022-06-06T17:48:31Z</dcterms:created>
  <dcterms:modified xsi:type="dcterms:W3CDTF">2022-06-07T18:44:53Z</dcterms:modified>
</cp:coreProperties>
</file>

<file path=docProps/thumbnail.jpeg>
</file>